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7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DBDA0-F27D-4EF1-8BD7-B3E09A0D19C7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482B1-F862-4990-B30F-C7FE63817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726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8FB45-70C4-43F0-A2CA-D253318F39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67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4C769-25B0-4066-B4D6-6D415EA00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112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8DA01-336B-42FB-9E7C-5322E7EB4C0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580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A2D14-89B4-45B6-8BAA-C6162A4AB32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70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7DEC-C350-406D-B874-14A290130A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456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2067-3FEF-4007-AA27-1E3C09621B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82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0F307-60AD-4B99-852F-0259B2AAFD0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531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C7E52-2F88-4872-AFED-1F13AE00F5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896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FE5D0-334B-49C5-8498-DC6632499F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950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B5E6D-6322-4C0B-ABC7-8BDB624976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411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3781B-2E1B-4A8F-9574-1B23D3285C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75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34A397-5103-4835-8E1F-838ABCB2ED4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61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91440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B0F0"/>
                </a:solidFill>
              </a:rPr>
              <a:t>Me </a:t>
            </a:r>
            <a:r>
              <a:rPr lang="en-US" dirty="0" err="1" smtClean="0">
                <a:solidFill>
                  <a:srgbClr val="00B0F0"/>
                </a:solidFill>
              </a:rPr>
              <a:t>llamo</a:t>
            </a:r>
            <a:r>
              <a:rPr lang="en-US" dirty="0" smtClean="0">
                <a:solidFill>
                  <a:srgbClr val="00B0F0"/>
                </a:solidFill>
              </a:rPr>
              <a:t> ________ </a:t>
            </a:r>
            <a:r>
              <a:rPr lang="en-US" dirty="0" err="1" smtClean="0">
                <a:solidFill>
                  <a:srgbClr val="00B0F0"/>
                </a:solidFill>
              </a:rPr>
              <a:t>clase</a:t>
            </a:r>
            <a:r>
              <a:rPr lang="en-US" dirty="0" smtClean="0">
                <a:solidFill>
                  <a:srgbClr val="00B0F0"/>
                </a:solidFill>
              </a:rPr>
              <a:t> 702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La </a:t>
            </a:r>
            <a:r>
              <a:rPr lang="en-US" dirty="0" err="1" smtClean="0">
                <a:solidFill>
                  <a:srgbClr val="00B0F0"/>
                </a:solidFill>
              </a:rPr>
              <a:t>fecha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es</a:t>
            </a:r>
            <a:r>
              <a:rPr lang="en-US" dirty="0" smtClean="0">
                <a:solidFill>
                  <a:srgbClr val="00B0F0"/>
                </a:solidFill>
              </a:rPr>
              <a:t> el 24 de </a:t>
            </a:r>
            <a:r>
              <a:rPr lang="en-US" dirty="0" err="1" smtClean="0">
                <a:solidFill>
                  <a:srgbClr val="00B0F0"/>
                </a:solidFill>
              </a:rPr>
              <a:t>abril</a:t>
            </a:r>
            <a:r>
              <a:rPr lang="en-US" dirty="0" smtClean="0">
                <a:solidFill>
                  <a:srgbClr val="00B0F0"/>
                </a:solidFill>
              </a:rPr>
              <a:t> del 2014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71: </a:t>
            </a:r>
            <a:r>
              <a:rPr lang="en-US" dirty="0" smtClean="0"/>
              <a:t>¿Son </a:t>
            </a: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vegetarianos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HAND IN </a:t>
            </a:r>
            <a:r>
              <a:rPr lang="en-US" u="sng" dirty="0" smtClean="0"/>
              <a:t>MINI-PROYECTO: LA COMIDA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079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029200"/>
          </a:xfrm>
        </p:spPr>
        <p:txBody>
          <a:bodyPr>
            <a:normAutofit fontScale="92500"/>
          </a:bodyPr>
          <a:lstStyle/>
          <a:p>
            <a:r>
              <a:rPr lang="en-US" altLang="en-US" dirty="0" err="1"/>
              <a:t>Mirar</a:t>
            </a:r>
            <a:r>
              <a:rPr lang="en-US" altLang="en-US" dirty="0"/>
              <a:t>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en vivo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r>
              <a:rPr lang="en-US" altLang="en-US" dirty="0"/>
              <a:t> </a:t>
            </a:r>
            <a:r>
              <a:rPr lang="en-US" altLang="en-US" u="sng" dirty="0"/>
              <a:t>Chapter 4: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en vivo</a:t>
            </a:r>
            <a:endParaRPr lang="en-US" altLang="en-US" dirty="0"/>
          </a:p>
          <a:p>
            <a:r>
              <a:rPr lang="en-US" altLang="en-US" dirty="0" err="1"/>
              <a:t>Mirar</a:t>
            </a:r>
            <a:r>
              <a:rPr lang="en-US" altLang="en-US" dirty="0"/>
              <a:t> </a:t>
            </a:r>
            <a:r>
              <a:rPr lang="en-US" altLang="en-US" u="sng" dirty="0" err="1"/>
              <a:t>Dialogo</a:t>
            </a:r>
            <a:r>
              <a:rPr lang="en-US" altLang="en-US" u="sng" dirty="0"/>
              <a:t> en vivo</a:t>
            </a:r>
            <a:r>
              <a:rPr lang="en-US" altLang="en-US" dirty="0"/>
              <a:t> </a:t>
            </a:r>
          </a:p>
          <a:p>
            <a:r>
              <a:rPr lang="en-US" altLang="en-US" dirty="0" err="1"/>
              <a:t>Completar</a:t>
            </a:r>
            <a:r>
              <a:rPr lang="en-US" altLang="en-US" dirty="0"/>
              <a:t> </a:t>
            </a:r>
            <a:r>
              <a:rPr lang="en-US" altLang="en-US" dirty="0" err="1"/>
              <a:t>las</a:t>
            </a:r>
            <a:r>
              <a:rPr lang="en-US" altLang="en-US" dirty="0"/>
              <a:t> </a:t>
            </a:r>
            <a:r>
              <a:rPr lang="en-US" altLang="en-US" dirty="0" err="1"/>
              <a:t>hojas</a:t>
            </a:r>
            <a:r>
              <a:rPr lang="en-US" altLang="en-US" dirty="0"/>
              <a:t> </a:t>
            </a:r>
            <a:r>
              <a:rPr lang="en-US" altLang="en-US" u="sng" dirty="0" err="1"/>
              <a:t>Capitulo</a:t>
            </a:r>
            <a:r>
              <a:rPr lang="en-US" altLang="en-US" u="sng" dirty="0"/>
              <a:t> 4: </a:t>
            </a:r>
            <a:r>
              <a:rPr lang="en-US" altLang="en-US" u="sng" dirty="0" err="1"/>
              <a:t>Dialogo</a:t>
            </a:r>
            <a:r>
              <a:rPr lang="en-US" altLang="en-US" u="sng" dirty="0"/>
              <a:t> en vivo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s-ES_tradnl" altLang="en-US" dirty="0" smtClean="0"/>
          </a:p>
          <a:p>
            <a:r>
              <a:rPr lang="es-ES_tradnl" altLang="en-US" dirty="0" smtClean="0"/>
              <a:t>Completa </a:t>
            </a:r>
            <a:r>
              <a:rPr lang="es-ES_tradnl" altLang="en-US" dirty="0"/>
              <a:t>la hoja </a:t>
            </a:r>
            <a:r>
              <a:rPr lang="es-ES_tradnl" altLang="en-US" u="sng" dirty="0"/>
              <a:t>Capitulo 4: Repaso de vocabulario 1 y </a:t>
            </a:r>
            <a:r>
              <a:rPr lang="es-ES_tradnl" altLang="en-US" u="sng" dirty="0" smtClean="0"/>
              <a:t>2</a:t>
            </a:r>
            <a:endParaRPr lang="es-ES_tradnl" altLang="en-US" u="sng" dirty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57200" y="3505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71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88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69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 clase 702 La fecha es el 24 de abril del 2014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702 La fecha es el 24 de abril del 2014</dc:title>
  <dc:creator>Helen Zumaeta</dc:creator>
  <cp:lastModifiedBy>Helen Zumaeta</cp:lastModifiedBy>
  <cp:revision>2</cp:revision>
  <cp:lastPrinted>2014-04-24T13:11:36Z</cp:lastPrinted>
  <dcterms:created xsi:type="dcterms:W3CDTF">2014-04-10T18:16:29Z</dcterms:created>
  <dcterms:modified xsi:type="dcterms:W3CDTF">2014-04-24T14:54:20Z</dcterms:modified>
</cp:coreProperties>
</file>